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5"/>
  </p:notesMasterIdLst>
  <p:sldIdLst>
    <p:sldId id="277" r:id="rId2"/>
    <p:sldId id="278" r:id="rId3"/>
    <p:sldId id="27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682" autoAdjust="0"/>
    <p:restoredTop sz="94660"/>
  </p:normalViewPr>
  <p:slideViewPr>
    <p:cSldViewPr>
      <p:cViewPr varScale="1">
        <p:scale>
          <a:sx n="67" d="100"/>
          <a:sy n="67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05E1-0462-4690-86FF-402537CF7F7F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78443-1BCF-4341-B656-DFB04E380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78443-1BCF-4341-B656-DFB04E380C3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78443-1BCF-4341-B656-DFB04E380C34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FA75C6-4CD2-4BC7-ACA5-071C42385349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C8D514-8C38-4A8F-B7DC-B78B47F21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FA75C6-4CD2-4BC7-ACA5-071C42385349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C8D514-8C38-4A8F-B7DC-B78B47F21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FA75C6-4CD2-4BC7-ACA5-071C42385349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C8D514-8C38-4A8F-B7DC-B78B47F21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FA75C6-4CD2-4BC7-ACA5-071C42385349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C8D514-8C38-4A8F-B7DC-B78B47F21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FA75C6-4CD2-4BC7-ACA5-071C42385349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C8D514-8C38-4A8F-B7DC-B78B47F21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FA75C6-4CD2-4BC7-ACA5-071C42385349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C8D514-8C38-4A8F-B7DC-B78B47F21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FA75C6-4CD2-4BC7-ACA5-071C42385349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C8D514-8C38-4A8F-B7DC-B78B47F21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FA75C6-4CD2-4BC7-ACA5-071C42385349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C8D514-8C38-4A8F-B7DC-B78B47F21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FA75C6-4CD2-4BC7-ACA5-071C42385349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C8D514-8C38-4A8F-B7DC-B78B47F21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FA75C6-4CD2-4BC7-ACA5-071C42385349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C8D514-8C38-4A8F-B7DC-B78B47F21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FA75C6-4CD2-4BC7-ACA5-071C42385349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C8D514-8C38-4A8F-B7DC-B78B47F21F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BFA75C6-4CD2-4BC7-ACA5-071C42385349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BC8D514-8C38-4A8F-B7DC-B78B47F21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271464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700" dirty="0" smtClean="0"/>
              <a:t>  МБДОУ </a:t>
            </a:r>
            <a:r>
              <a:rPr lang="ru-RU" sz="2700" dirty="0" smtClean="0"/>
              <a:t>«Детский сад </a:t>
            </a:r>
            <a:r>
              <a:rPr lang="ru-RU" sz="2700" dirty="0" err="1" smtClean="0"/>
              <a:t>общеразвивающего</a:t>
            </a:r>
            <a:r>
              <a:rPr lang="ru-RU" sz="2700" dirty="0" smtClean="0"/>
              <a:t> вида №107</a:t>
            </a:r>
            <a:r>
              <a:rPr lang="ru-RU" sz="2700" dirty="0" smtClean="0"/>
              <a:t>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/>
            </a:r>
            <a:br>
              <a:rPr lang="ru-RU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</a:br>
            <a:r>
              <a:rPr lang="ru-RU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           ПРОЕКТ НА ТЕМУ:</a:t>
            </a:r>
            <a:r>
              <a:rPr lang="ru-RU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/>
            </a:r>
            <a:br>
              <a:rPr lang="ru-RU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</a:br>
            <a:r>
              <a:rPr lang="ru-RU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«</a:t>
            </a:r>
            <a:r>
              <a:rPr lang="ru-RU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Зеленая аптека под ногами </a:t>
            </a:r>
            <a:r>
              <a:rPr lang="ru-RU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              человека»</a:t>
            </a:r>
            <a:endParaRPr lang="ru-RU" spc="50" dirty="0">
              <a:ln w="11430"/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7620" y="4572008"/>
            <a:ext cx="4829180" cy="1737352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400" dirty="0" smtClean="0"/>
              <a:t>Выполнила </a:t>
            </a:r>
            <a:r>
              <a:rPr lang="ru-RU" sz="2400" dirty="0" smtClean="0"/>
              <a:t>учитель - логопед</a:t>
            </a:r>
            <a:r>
              <a:rPr lang="ru-RU" sz="2400" dirty="0" smtClean="0"/>
              <a:t>:                                                                                        </a:t>
            </a:r>
            <a:br>
              <a:rPr lang="ru-RU" sz="2400" dirty="0" smtClean="0"/>
            </a:br>
            <a:r>
              <a:rPr lang="ru-RU" sz="2400" dirty="0" err="1" smtClean="0"/>
              <a:t>Науменко</a:t>
            </a:r>
            <a:r>
              <a:rPr lang="ru-RU" sz="2400" dirty="0" smtClean="0"/>
              <a:t> </a:t>
            </a:r>
            <a:r>
              <a:rPr lang="ru-RU" sz="2400" dirty="0" smtClean="0"/>
              <a:t>Е.В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Documents and Settings\Admin\Рабочий стол\фото\DSCF12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28604"/>
            <a:ext cx="8229600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Admin\Рабочий стол\фото\DSCF12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28605"/>
            <a:ext cx="8229600" cy="5838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Admin\Рабочий стол\фото\DSCF1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7167"/>
            <a:ext cx="8229600" cy="59098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Admin\Рабочий стол\фото\DSCF1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229600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Admin\Рабочий стол\фото\DSCF12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5729"/>
            <a:ext cx="8229600" cy="5981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Admin\Рабочий стол\фото\DSCF1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28605"/>
            <a:ext cx="8229600" cy="5838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Documents and Settings\Admin\Рабочий стол\фото\DSCF12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7167"/>
            <a:ext cx="8229600" cy="59098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Documents and Settings\Admin\Рабочий стол\фото\DSCF1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4291"/>
            <a:ext cx="8229600" cy="6052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Documents and Settings\Admin\Рабочий стол\фото\DSCF12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4291"/>
            <a:ext cx="8229600" cy="6052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Documents and Settings\Admin\Рабочий стол\фото\DSCF12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0042"/>
            <a:ext cx="8229600" cy="5857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143668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Вид проекта: </a:t>
            </a:r>
            <a:r>
              <a:rPr lang="ru-RU" dirty="0" smtClean="0"/>
              <a:t>здоровье сберегающий</a:t>
            </a:r>
          </a:p>
          <a:p>
            <a:pPr>
              <a:buNone/>
            </a:pPr>
            <a:r>
              <a:rPr lang="ru-RU" b="1" dirty="0" smtClean="0"/>
              <a:t>Цель проекта:</a:t>
            </a:r>
            <a:r>
              <a:rPr lang="ru-RU" dirty="0" smtClean="0"/>
              <a:t> воспитание у детей основ здорового образа жизни; формирование знаний о мире лекарственных трав, их ценности для здоровья человека.</a:t>
            </a:r>
          </a:p>
          <a:p>
            <a:pPr>
              <a:buNone/>
            </a:pPr>
            <a:r>
              <a:rPr lang="ru-RU" b="1" dirty="0" smtClean="0"/>
              <a:t>Задачи проекта:</a:t>
            </a:r>
            <a:endParaRPr lang="ru-RU" dirty="0" smtClean="0"/>
          </a:p>
          <a:p>
            <a:pPr>
              <a:buNone/>
            </a:pPr>
            <a:r>
              <a:rPr lang="ru-RU" i="1" dirty="0" smtClean="0"/>
              <a:t>Образовательные: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сформировать у детей  понятия о лекарственных травах;</a:t>
            </a:r>
          </a:p>
          <a:p>
            <a:pPr lvl="0">
              <a:buNone/>
            </a:pPr>
            <a:r>
              <a:rPr lang="ru-RU" dirty="0" smtClean="0"/>
              <a:t>учить узнавать растения по описанию и внешнему виду, называть их;</a:t>
            </a:r>
          </a:p>
          <a:p>
            <a:pPr lvl="0">
              <a:buNone/>
            </a:pPr>
            <a:r>
              <a:rPr lang="ru-RU" dirty="0" smtClean="0"/>
              <a:t>научить детей правилам сбора и хранения лекарственных трав</a:t>
            </a:r>
          </a:p>
          <a:p>
            <a:pPr>
              <a:buNone/>
            </a:pPr>
            <a:r>
              <a:rPr lang="ru-RU" i="1" dirty="0" smtClean="0"/>
              <a:t>Развивающие</a:t>
            </a:r>
            <a:r>
              <a:rPr lang="ru-RU" i="1" dirty="0" smtClean="0"/>
              <a:t>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развивать и обогащать активный словарь детей;</a:t>
            </a:r>
          </a:p>
          <a:p>
            <a:pPr lvl="0">
              <a:buNone/>
            </a:pPr>
            <a:r>
              <a:rPr lang="ru-RU" dirty="0" smtClean="0"/>
              <a:t>развивать умение сравнивать и анализировать;</a:t>
            </a:r>
          </a:p>
          <a:p>
            <a:pPr lvl="0">
              <a:buNone/>
            </a:pPr>
            <a:r>
              <a:rPr lang="ru-RU" dirty="0" smtClean="0"/>
              <a:t>развивать воображение, мышление в процессе </a:t>
            </a:r>
            <a:r>
              <a:rPr lang="ru-RU" dirty="0" smtClean="0"/>
              <a:t>наблюдения</a:t>
            </a:r>
          </a:p>
          <a:p>
            <a:pPr lvl="0">
              <a:buNone/>
            </a:pPr>
            <a:r>
              <a:rPr lang="ru-RU" dirty="0" smtClean="0"/>
              <a:t>исследования </a:t>
            </a:r>
            <a:r>
              <a:rPr lang="ru-RU" dirty="0" smtClean="0"/>
              <a:t>природных объектов;</a:t>
            </a:r>
          </a:p>
          <a:p>
            <a:pPr lvl="0">
              <a:buNone/>
            </a:pPr>
            <a:r>
              <a:rPr lang="ru-RU" dirty="0" smtClean="0"/>
              <a:t>развивать умение передавать свои чувства от общения с природой в рисунках и поделках</a:t>
            </a:r>
          </a:p>
          <a:p>
            <a:pPr>
              <a:buNone/>
            </a:pPr>
            <a:r>
              <a:rPr lang="ru-RU" i="1" dirty="0" smtClean="0"/>
              <a:t>Воспитательные: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воспитывать бережное отношение к природе, желание заботиться о своем здоровье</a:t>
            </a:r>
            <a:r>
              <a:rPr lang="ru-RU" dirty="0" smtClean="0"/>
              <a:t>.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Documents and Settings\Admin\Рабочий стол\фото\DSCF1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7165"/>
            <a:ext cx="8229600" cy="5909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7" name="Picture 3" descr="C:\Documents and Settings\Admin\Рабочий стол\фото\DSCF1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229600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Documents and Settings\Admin\Рабочий стол\фото\DSCF12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229600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500306"/>
            <a:ext cx="6400800" cy="313849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фото\DSCF1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8358246" cy="5848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\Рабочий стол\фото\DSCF1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30225"/>
            <a:ext cx="8429684" cy="5613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dmin\Рабочий стол\фото\DSCF1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30225"/>
            <a:ext cx="8572560" cy="5684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Admin\Рабочий стол\фото\DSCF1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285728"/>
            <a:ext cx="8358246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Admin\Рабочий стол\фото\DSCF1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30225"/>
            <a:ext cx="8572560" cy="5684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Admin\Рабочий стол\фото\DSCF1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29684" cy="5929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Admin\Рабочий стол\фото\DSCF1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285728"/>
            <a:ext cx="8229600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55</TotalTime>
  <Words>24</Words>
  <Application>Microsoft Office PowerPoint</Application>
  <PresentationFormat>Экран (4:3)</PresentationFormat>
  <Paragraphs>20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Аспект</vt:lpstr>
      <vt:lpstr>  МБДОУ «Детский сад общеразвивающего вида №107»             ПРОЕКТ НА ТЕМУ: «Зеленая аптека под ногами               человека»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22</cp:revision>
  <dcterms:created xsi:type="dcterms:W3CDTF">2016-09-27T05:48:26Z</dcterms:created>
  <dcterms:modified xsi:type="dcterms:W3CDTF">2016-09-27T06:53:46Z</dcterms:modified>
</cp:coreProperties>
</file>